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20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/>
              <a:t>highlow</a:t>
            </a:r>
            <a:r>
              <a:rPr lang="en-US" altLang="ko" dirty="0"/>
              <a:t> </a:t>
            </a:r>
            <a:r>
              <a:rPr lang="ko-KR" altLang="en-US" dirty="0"/>
              <a:t>이미지를 같이 돌리고 </a:t>
            </a:r>
            <a:r>
              <a:rPr lang="en-US" altLang="ko-KR" dirty="0"/>
              <a:t>jitter</a:t>
            </a:r>
            <a:r>
              <a:rPr lang="ko-KR" altLang="en-US" dirty="0"/>
              <a:t>시킨 이미지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" altLang="ko-KR" dirty="0"/>
              <a:t>train, validation, test을 8:1:1 비율로 나눴을 때의 결과입니다.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// </a:t>
            </a:r>
            <a:r>
              <a:rPr lang="ko-KR" altLang="en-US" dirty="0"/>
              <a:t>사진으로 보이는 것 처럼 잘 검출해내는 것을 볼 수 있고</a:t>
            </a:r>
            <a:r>
              <a:rPr lang="en-US" altLang="ko-KR" dirty="0"/>
              <a:t>, </a:t>
            </a:r>
            <a:r>
              <a:rPr lang="ko-KR" altLang="en-US" dirty="0"/>
              <a:t>사진은 없지만 </a:t>
            </a:r>
            <a:r>
              <a:rPr lang="en-US" altLang="ko-KR" dirty="0">
                <a:solidFill>
                  <a:schemeClr val="dk1"/>
                </a:solidFill>
              </a:rPr>
              <a:t>average precision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en-US" altLang="ko-KR" dirty="0">
                <a:solidFill>
                  <a:schemeClr val="dk1"/>
                </a:solidFill>
              </a:rPr>
              <a:t>recall</a:t>
            </a:r>
            <a:r>
              <a:rPr lang="ko-KR" altLang="en-US" dirty="0">
                <a:solidFill>
                  <a:schemeClr val="dk1"/>
                </a:solidFill>
              </a:rPr>
              <a:t>을 구하기 위해서 </a:t>
            </a:r>
            <a:r>
              <a:rPr lang="en-US" altLang="ko-KR" dirty="0">
                <a:solidFill>
                  <a:schemeClr val="dk1"/>
                </a:solidFill>
              </a:rPr>
              <a:t>P-R </a:t>
            </a:r>
            <a:r>
              <a:rPr lang="ko-KR" altLang="en-US" dirty="0">
                <a:solidFill>
                  <a:schemeClr val="dk1"/>
                </a:solidFill>
              </a:rPr>
              <a:t>곡선을 그리는 것까지 진행했었습니다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만든 이미지가 아닌 다른 test 이미지로 탐지하기도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사진을 보시면 train, validation 이미지와 달라서 오 탐지되는 것이 많았습니다.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Annotation</a:t>
            </a:r>
            <a:r>
              <a:rPr lang="ko-KR" altLang="en-US" dirty="0"/>
              <a:t>의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B72F4E-B0F4-1976-0530-6E51D072CD17}"/>
              </a:ext>
            </a:extLst>
          </p:cNvPr>
          <p:cNvGrpSpPr/>
          <p:nvPr/>
        </p:nvGrpSpPr>
        <p:grpSpPr>
          <a:xfrm>
            <a:off x="877079" y="1045029"/>
            <a:ext cx="7294922" cy="3978664"/>
            <a:chOff x="-217154" y="1455575"/>
            <a:chExt cx="6038932" cy="3612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AD0795-455C-F09D-3A64-8909341D3C70}"/>
                </a:ext>
              </a:extLst>
            </p:cNvPr>
            <p:cNvGrpSpPr/>
            <p:nvPr/>
          </p:nvGrpSpPr>
          <p:grpSpPr>
            <a:xfrm>
              <a:off x="-217154" y="1455575"/>
              <a:ext cx="6038932" cy="2941528"/>
              <a:chOff x="-143720" y="1448188"/>
              <a:chExt cx="6243654" cy="1958429"/>
            </a:xfrm>
          </p:grpSpPr>
          <p:pic>
            <p:nvPicPr>
              <p:cNvPr id="6" name="Google Shape;212;p24">
                <a:extLst>
                  <a:ext uri="{FF2B5EF4-FFF2-40B4-BE49-F238E27FC236}">
                    <a16:creationId xmlns:a16="http://schemas.microsoft.com/office/drawing/2014/main" id="{9AA5C81A-497D-2146-D6F1-9308F71142D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18728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213;p24">
                <a:extLst>
                  <a:ext uri="{FF2B5EF4-FFF2-40B4-BE49-F238E27FC236}">
                    <a16:creationId xmlns:a16="http://schemas.microsoft.com/office/drawing/2014/main" id="{18145D86-40C9-1CF1-8295-6F73A90D1A8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43720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41C0F-5CEA-F226-CE1A-4849BE77E0BB}"/>
                </a:ext>
              </a:extLst>
            </p:cNvPr>
            <p:cNvSpPr txBox="1"/>
            <p:nvPr/>
          </p:nvSpPr>
          <p:spPr>
            <a:xfrm>
              <a:off x="1760536" y="4397103"/>
              <a:ext cx="3172407" cy="670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HighLow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&amp;&amp; Jitter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Train : validation : test = 8 : 1 : 1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batch_size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= 4 &amp;&amp;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lr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=0.005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814</Words>
  <Application>Microsoft Office PowerPoint</Application>
  <PresentationFormat>화면 슬라이드 쇼(16:9)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Montserrat</vt:lpstr>
      <vt:lpstr>Arial</vt:lpstr>
      <vt:lpstr>Lato</vt:lpstr>
      <vt:lpstr>Courier New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85</cp:revision>
  <dcterms:modified xsi:type="dcterms:W3CDTF">2023-02-22T07:19:39Z</dcterms:modified>
</cp:coreProperties>
</file>